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878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Arvola" userId="37ca8330-9032-43a3-ae64-03967db00221" providerId="ADAL" clId="{3D441440-7448-4FA5-91CF-E7A67EAD7CB5}"/>
    <pc:docChg chg="custSel modSld">
      <pc:chgData name="Anne Arvola" userId="37ca8330-9032-43a3-ae64-03967db00221" providerId="ADAL" clId="{3D441440-7448-4FA5-91CF-E7A67EAD7CB5}" dt="2021-08-24T08:02:49.751" v="29" actId="20577"/>
      <pc:docMkLst>
        <pc:docMk/>
      </pc:docMkLst>
      <pc:sldChg chg="addSp delSp modSp mod">
        <pc:chgData name="Anne Arvola" userId="37ca8330-9032-43a3-ae64-03967db00221" providerId="ADAL" clId="{3D441440-7448-4FA5-91CF-E7A67EAD7CB5}" dt="2021-08-24T08:02:49.751" v="29" actId="20577"/>
        <pc:sldMkLst>
          <pc:docMk/>
          <pc:sldMk cId="4054918254" sldId="256"/>
        </pc:sldMkLst>
        <pc:spChg chg="mod">
          <ac:chgData name="Anne Arvola" userId="37ca8330-9032-43a3-ae64-03967db00221" providerId="ADAL" clId="{3D441440-7448-4FA5-91CF-E7A67EAD7CB5}" dt="2021-08-24T08:02:49.751" v="29" actId="20577"/>
          <ac:spMkLst>
            <pc:docMk/>
            <pc:sldMk cId="4054918254" sldId="256"/>
            <ac:spMk id="2" creationId="{B4E56100-2017-4995-A4FD-53B15EFF76F4}"/>
          </ac:spMkLst>
        </pc:spChg>
        <pc:spChg chg="mod">
          <ac:chgData name="Anne Arvola" userId="37ca8330-9032-43a3-ae64-03967db00221" providerId="ADAL" clId="{3D441440-7448-4FA5-91CF-E7A67EAD7CB5}" dt="2021-08-23T15:39:15.199" v="2" actId="2"/>
          <ac:spMkLst>
            <pc:docMk/>
            <pc:sldMk cId="4054918254" sldId="256"/>
            <ac:spMk id="3" creationId="{3931611F-8574-40A9-9270-C117796F418F}"/>
          </ac:spMkLst>
        </pc:spChg>
        <pc:spChg chg="mod">
          <ac:chgData name="Anne Arvola" userId="37ca8330-9032-43a3-ae64-03967db00221" providerId="ADAL" clId="{3D441440-7448-4FA5-91CF-E7A67EAD7CB5}" dt="2021-08-23T15:39:15.870" v="3" actId="2"/>
          <ac:spMkLst>
            <pc:docMk/>
            <pc:sldMk cId="4054918254" sldId="256"/>
            <ac:spMk id="19" creationId="{85B15DB5-5C41-4745-BC69-8F4BA1170649}"/>
          </ac:spMkLst>
        </pc:spChg>
        <pc:picChg chg="del mod">
          <ac:chgData name="Anne Arvola" userId="37ca8330-9032-43a3-ae64-03967db00221" providerId="ADAL" clId="{3D441440-7448-4FA5-91CF-E7A67EAD7CB5}" dt="2021-08-23T15:42:41.447" v="5" actId="478"/>
          <ac:picMkLst>
            <pc:docMk/>
            <pc:sldMk cId="4054918254" sldId="256"/>
            <ac:picMk id="15" creationId="{45D54EA3-CA81-4AEA-9351-AD94A9F1C304}"/>
          </ac:picMkLst>
        </pc:picChg>
        <pc:picChg chg="add del mod">
          <ac:chgData name="Anne Arvola" userId="37ca8330-9032-43a3-ae64-03967db00221" providerId="ADAL" clId="{3D441440-7448-4FA5-91CF-E7A67EAD7CB5}" dt="2021-08-23T15:44:47.763" v="10" actId="478"/>
          <ac:picMkLst>
            <pc:docMk/>
            <pc:sldMk cId="4054918254" sldId="256"/>
            <ac:picMk id="24" creationId="{3CE75B1D-3E10-4132-954B-0D5E6687A05F}"/>
          </ac:picMkLst>
        </pc:picChg>
        <pc:picChg chg="add mod">
          <ac:chgData name="Anne Arvola" userId="37ca8330-9032-43a3-ae64-03967db00221" providerId="ADAL" clId="{3D441440-7448-4FA5-91CF-E7A67EAD7CB5}" dt="2021-08-23T15:46:04.883" v="21" actId="1076"/>
          <ac:picMkLst>
            <pc:docMk/>
            <pc:sldMk cId="4054918254" sldId="256"/>
            <ac:picMk id="40" creationId="{FE11E9DF-0B24-487C-B7A3-9257346A52C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BF7531-C2F5-4BBC-BCC7-15A4F994F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4EAD488-97EF-4A3B-9BF3-2FA98EFCA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BCEEBE-2567-4EF0-9C6B-26893938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DA05466-8811-495E-8633-5FE9B2D4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94FBC2-E8CC-4497-BE02-E8D9B766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360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9B2D11-B9E6-4A91-99BC-0743CBA7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3D808B8-8096-47D0-A8DA-11584F00D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56639B-3809-4A58-9673-8F1A0A13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8F3492-8EFF-463E-8465-E4A8872A3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710206-DDB7-4786-9703-31DF3317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2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F56DA67-D9D1-4CF3-8B5F-44736EBB2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7AB8D2D-17FD-49C0-B3B5-8BD7793A5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F05099-35E2-4EE4-AA27-B9E8FD1F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A7E519-612A-4824-967E-7140D72B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8A3E84-9DE2-4682-B428-32B0D0425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093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B6CCEB-77B9-48F7-8F8C-CB02D89A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947430-9E34-4A9B-9455-B9CEB3201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238F47-D1BE-41A8-8CD5-9343CDBC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7A7519-F2D5-455F-A822-0BD2F4D9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306F26-4E1D-4343-9BE7-D41F9DDF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80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BC09E5-A562-4A3F-8BB4-925415B4A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7D59E5-A0CA-4C67-B8BD-E85535039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86F03D-D72A-4ACE-B09E-F1BA44E9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E79BDF-AF7A-4F14-ABD1-6388D704E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C270C0-6EEA-449E-828A-06A04FBE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099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D0E9CE-0D0A-4761-AFA8-F045AC18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DA3217-CA0A-4B80-94B1-36B7B8787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5173FD0-AC30-4B83-A12D-ABC82D2CA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A6E332F-3782-43A8-BCB3-5BDBC1D09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9F17A56-55D8-4A75-9955-808C960A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AB90F58-85E1-4159-997C-374F483B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870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E2B2A-FB6F-4C72-9466-4EBE43390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F29D8C-ABD5-4DE6-A5ED-85A69738B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605B424-E2F2-4559-A110-DB9D80186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E8D48E3-83B7-45F6-86F9-36F862D33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DDA3867-4A56-4023-AB66-A8D378B3B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9A8A21-EE8D-455C-A46C-16444B9E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0219092-5941-486A-8442-79D9B74C1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9EE455E-9288-414C-A6E0-D5AA3A6A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459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B13FD9-FF62-46BA-B531-94BAC746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584FF30-D50A-45F5-8D7D-43C5E2D4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3403BD-D3B1-46E3-B56B-F7CD04A9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9D13453-661D-4F25-A05C-79BD5A6D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601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14F390C-E0CB-4626-8C40-16F3B29B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5555E11-FF6E-48B5-9DE2-B31CCEAB6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97CB2BA-3AA0-486A-AFDD-0087F5D1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558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04F406-280A-4AB5-BAA7-2D5AB67E0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4BE574-6ADD-4EA1-886F-7916F75E9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D62E0C7-2325-409E-85A2-4C0BC3D8B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B2B8098-C356-4F22-A34F-97EAEE88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8B1B3A-0567-4DB8-890C-3C722DE6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E6C950C-3C76-4507-A524-EB170FB6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107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1B666F-8565-47A3-BBC3-E4B567900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36712DB-8F99-4F1E-B9BF-191E2E1DE9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231121D-54C8-4095-9AAF-95A1A14CA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8276F7-56DD-4819-AA43-663D208B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A5FD7CE-821C-4C60-A17F-6A11E280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072E78F-F142-4839-9AC7-7091FB020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452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8FBB057-D2C6-4051-B903-D4B0F265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36401F-E2ED-4818-828C-6830CA4F9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835F8B-8682-4960-822B-BD7FA4AA1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70FC-C75D-495C-9C74-C064EA5FB63C}" type="datetimeFigureOut">
              <a:rPr lang="fi-FI" smtClean="0"/>
              <a:t>23.8.2021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061E7C-C26E-4652-A433-DF371BD2F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A4FB2B-8673-4AFF-B4FF-F3F8CA226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8FF78-6A2A-4A83-9423-F5BAF8D3E18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018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Kuva 10" descr="Kuva, joka sisältää kohteen sisä&#10;&#10;Kuvaus luotu automaattisesti">
            <a:extLst>
              <a:ext uri="{FF2B5EF4-FFF2-40B4-BE49-F238E27FC236}">
                <a16:creationId xmlns:a16="http://schemas.microsoft.com/office/drawing/2014/main" id="{CA731C1A-24A1-47DF-886D-E4914E7018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86" r="-1" b="25753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5" name="Kuva 4" descr="Kuva, joka sisältää kohteen ulko, lumi, taivas, vuori&#10;&#10;Kuvaus luotu automaattisesti">
            <a:extLst>
              <a:ext uri="{FF2B5EF4-FFF2-40B4-BE49-F238E27FC236}">
                <a16:creationId xmlns:a16="http://schemas.microsoft.com/office/drawing/2014/main" id="{B02A3993-8F1F-499C-B77B-23DC5BF5BE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89" r="-1" b="17462"/>
          <a:stretch/>
        </p:blipFill>
        <p:spPr>
          <a:xfrm>
            <a:off x="4547938" y="3681405"/>
            <a:ext cx="7644062" cy="3176595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4E56100-2017-4995-A4FD-53B15EFF7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088" y="100002"/>
            <a:ext cx="5395912" cy="2387600"/>
          </a:xfrm>
        </p:spPr>
        <p:txBody>
          <a:bodyPr>
            <a:normAutofit/>
          </a:bodyPr>
          <a:lstStyle/>
          <a:p>
            <a:pPr algn="l"/>
            <a:r>
              <a:rPr lang="fi-FI" sz="3900" dirty="0">
                <a:solidFill>
                  <a:schemeClr val="bg1"/>
                </a:solidFill>
              </a:rPr>
              <a:t>Joe Henderson Webinar </a:t>
            </a:r>
            <a:br>
              <a:rPr lang="fi-FI" sz="3900" dirty="0">
                <a:solidFill>
                  <a:schemeClr val="bg1"/>
                </a:solidFill>
              </a:rPr>
            </a:br>
            <a:br>
              <a:rPr lang="fi-FI" sz="3900" dirty="0">
                <a:solidFill>
                  <a:schemeClr val="bg1"/>
                </a:solidFill>
              </a:rPr>
            </a:br>
            <a:r>
              <a:rPr lang="fi-FI" sz="3900" dirty="0">
                <a:solidFill>
                  <a:schemeClr val="bg1"/>
                </a:solidFill>
              </a:rPr>
              <a:t>Su 26.09.2021</a:t>
            </a:r>
            <a:br>
              <a:rPr lang="fi-FI" sz="3900" dirty="0">
                <a:solidFill>
                  <a:schemeClr val="bg1"/>
                </a:solidFill>
              </a:rPr>
            </a:br>
            <a:r>
              <a:rPr lang="fi-FI" sz="3900" dirty="0">
                <a:solidFill>
                  <a:schemeClr val="bg1"/>
                </a:solidFill>
              </a:rPr>
              <a:t>Klo 19:00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931611F-8574-40A9-9270-C117796F4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02075"/>
            <a:ext cx="5395912" cy="1655762"/>
          </a:xfrm>
        </p:spPr>
        <p:txBody>
          <a:bodyPr>
            <a:normAutofit/>
          </a:bodyPr>
          <a:lstStyle/>
          <a:p>
            <a:pPr algn="l"/>
            <a:r>
              <a:rPr lang="fi-FI" sz="2000" dirty="0">
                <a:solidFill>
                  <a:schemeClr val="bg1"/>
                </a:solidFill>
              </a:rPr>
              <a:t>Alaskanmalamuuttiyhdistys ry</a:t>
            </a:r>
          </a:p>
          <a:p>
            <a:pPr algn="l"/>
            <a:endParaRPr lang="fi-FI" sz="2000" dirty="0">
              <a:solidFill>
                <a:schemeClr val="bg1"/>
              </a:solidFill>
            </a:endParaRPr>
          </a:p>
          <a:p>
            <a:pPr algn="l"/>
            <a:endParaRPr lang="fi-FI" sz="2000" dirty="0">
              <a:solidFill>
                <a:schemeClr val="bg1"/>
              </a:solidFill>
            </a:endParaRPr>
          </a:p>
          <a:p>
            <a:pPr algn="l"/>
            <a:endParaRPr lang="fi-FI" sz="2000" dirty="0">
              <a:solidFill>
                <a:schemeClr val="bg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iruutu 16">
            <a:extLst>
              <a:ext uri="{FF2B5EF4-FFF2-40B4-BE49-F238E27FC236}">
                <a16:creationId xmlns:a16="http://schemas.microsoft.com/office/drawing/2014/main" id="{24D9F010-836E-464D-9936-15298CF5A117}"/>
              </a:ext>
            </a:extLst>
          </p:cNvPr>
          <p:cNvSpPr txBox="1"/>
          <p:nvPr/>
        </p:nvSpPr>
        <p:spPr>
          <a:xfrm>
            <a:off x="7543740" y="6313120"/>
            <a:ext cx="4648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VAIN 50 NOPEINTA EHTII MUKAAN!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85B15DB5-5C41-4745-BC69-8F4BA1170649}"/>
              </a:ext>
            </a:extLst>
          </p:cNvPr>
          <p:cNvSpPr txBox="1"/>
          <p:nvPr/>
        </p:nvSpPr>
        <p:spPr>
          <a:xfrm>
            <a:off x="790119" y="3182653"/>
            <a:ext cx="3926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Hinnat: ALMA:n jäsenille 9e, muut 13 e</a:t>
            </a:r>
          </a:p>
        </p:txBody>
      </p:sp>
      <p:pic>
        <p:nvPicPr>
          <p:cNvPr id="40" name="Kuva 39">
            <a:extLst>
              <a:ext uri="{FF2B5EF4-FFF2-40B4-BE49-F238E27FC236}">
                <a16:creationId xmlns:a16="http://schemas.microsoft.com/office/drawing/2014/main" id="{FE11E9DF-0B24-487C-B7A3-9257346A5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7294" y="4378387"/>
            <a:ext cx="2176960" cy="217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18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29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Joe Henderson Webinar   Su 26.09.2021 Klo 19:00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Joe Henderson Webinar   Su 03.10.2021 Klo 19:00</dc:title>
  <dc:creator>Anne Arvola</dc:creator>
  <cp:lastModifiedBy>Anne Arvola</cp:lastModifiedBy>
  <cp:revision>1</cp:revision>
  <dcterms:created xsi:type="dcterms:W3CDTF">2021-08-23T15:18:40Z</dcterms:created>
  <dcterms:modified xsi:type="dcterms:W3CDTF">2021-08-24T08:02:57Z</dcterms:modified>
</cp:coreProperties>
</file>